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7" Type="http://schemas.openxmlformats.org/officeDocument/2006/relationships/viewProps" Target="viewProps.xml" /><Relationship Id="rId56" Type="http://schemas.openxmlformats.org/officeDocument/2006/relationships/presProps" Target="presProps.xml" /><Relationship Id="rId1" Type="http://schemas.openxmlformats.org/officeDocument/2006/relationships/slideMaster" Target="slideMasters/slideMaster1.xml" /><Relationship Id="rId59" Type="http://schemas.openxmlformats.org/officeDocument/2006/relationships/tableStyles" Target="tableStyles.xml" /><Relationship Id="rId5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Special care needed to keep it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If you do not have a PCP, call our referral line at (844) 235-6998</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indent="0" marL="0">
              <a:buNone/>
            </a:pPr>
            <a:br/>
          </a:p>
          <a:p>
            <a:pPr lvl="0"/>
            <a:r>
              <a:rPr/>
              <a:t>Critical to good communication with your cancer care team</a:t>
            </a:r>
          </a:p>
          <a:p>
            <a:pPr lvl="0"/>
            <a:r>
              <a:rPr/>
              <a:t>Available for desktop or laptop or phone</a:t>
            </a:r>
          </a:p>
          <a:p>
            <a:pPr lvl="0"/>
            <a:r>
              <a:rPr/>
              <a:t>Sign up at my.atriumhealth.org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
        <p:nvSpPr>
          <p:cNvPr id="3" name="Content Placeholder 2"/>
          <p:cNvSpPr>
            <a:spLocks noGrp="1"/>
          </p:cNvSpPr>
          <p:nvPr>
            <p:ph idx="1"/>
          </p:nvPr>
        </p:nvSpPr>
        <p:spPr/>
        <p:txBody>
          <a:bodyPr/>
          <a:lstStyle/>
          <a:p>
            <a:pPr lvl="0"/>
            <a:r>
              <a:rPr/>
              <a:t>Important to reduce the risk of complications from cancer treatment</a:t>
            </a:r>
          </a:p>
          <a:p>
            <a:pPr lvl="0"/>
            <a:r>
              <a:rPr/>
              <a:t>Goal is 30min/day of vigorous exercise 6 days/week</a:t>
            </a:r>
          </a:p>
          <a:p>
            <a:pPr lvl="1"/>
            <a:r>
              <a:rPr/>
              <a:t>Working hard enough that you can’t carry a conversation</a:t>
            </a:r>
          </a:p>
          <a:p>
            <a:pPr lvl="1"/>
            <a:r>
              <a:rPr/>
              <a:t>Start slow an build up</a:t>
            </a:r>
          </a:p>
          <a:p>
            <a:pPr lvl="1"/>
            <a:r>
              <a:rPr/>
              <a:t>Every day counts! (Aim for some activity every day)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it more difficult to get through cancer treatment</a:t>
            </a:r>
          </a:p>
          <a:p>
            <a:pPr lvl="1"/>
            <a:r>
              <a:rPr/>
              <a:t>Increases risk of complications after surgery</a:t>
            </a:r>
          </a:p>
          <a:p>
            <a:pPr lvl="0"/>
            <a:r>
              <a:rPr/>
              <a:t>Options for help with smoking cessation:</a:t>
            </a:r>
          </a:p>
          <a:p>
            <a:pPr lvl="1"/>
            <a:r>
              <a:rPr/>
              <a:t>NC Quit Line 1-800-QUIT-NOW (1-800-784-8669)</a:t>
            </a:r>
          </a:p>
          <a:p>
            <a:pPr lvl="1"/>
            <a:r>
              <a:rPr/>
              <a:t>American Lung Asssociation fredomfromsmoking.org</a:t>
            </a:r>
          </a:p>
          <a:p>
            <a:pPr lvl="1"/>
            <a:r>
              <a:rPr/>
              <a:t>1:1 Smoking Cessation Counseling Clinics (Metro Charlotte)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2025-01-09T21:31:43Z</dcterms:created>
  <dcterms:modified xsi:type="dcterms:W3CDTF">2025-01-09T21:31:43Z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